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Welkom. Zeg meteen hoe het werkt: het eerste uur kijken en meedenken, het tweede uur werk je aan je eigen project. Niemand hoeft iets te installeren.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Verwachtingen managen: dit is geen cursus waarin iedereen hetzelfde bouwt. Het doel is dat iedereen met een ontwerp naar huis gaat dat hij zelf kan uitvoeren.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mensen echt de hand opsteken; het maakt de zaal wakker en je ziet meteen wie ervaring heeft. Onthoud twee mensen die bij 3 hun hand opstaken; die vraag je later naar hun voorbeeld.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Kort houden, twee minuten. De onderste zin is de brug naar de volgende 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Zeg de eerste zin langzaam. Dit is het fundament; de rest van het uur is bewijs.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 na de tweede kaart: wie heeft wel eens een antwoord gekregen dat er goed uitzag maar niet klopte? Bijna alle handen. Dat is de brug naar de sabotage straks.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uitputtend behandelen, twee minuten. Alleen de vuistregel moet blijven hangen; de voorbeelden komen zo langs.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het interactieblok. Antwoorden die je zelf geeft: (1) nee, hij kan het juiste stuk vinden en er toch iets naast zetten; bronvermelding is de test. (2) nee, de vraag is of je het merkt; ontwerp voor de fout. (3) meestal wel iets: begin met materiaal dat al openbaar is, dan hoef je op niets te wachten. Houd het bij tien minuten, ook als het loopt.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alle acht doorlopen, dat kost te veel tijd. Zeg: ik laat er vier zien en de rest staat online met handleiding en video. Vraag welke twee de zaal wil zien als je tijd hebt.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udify.app/chat/cvLAmpk60m9HUXUy. Eerst: hoe meld ik mijn kind ziek? Laat Used Knowledge zien. Dan de sabotage uit de zaal; als niemand iets roept: wat kost het schoolkamp van de brugklas? Hij weet het netjes niet, en dat komt door één regel in de instructie.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udify.app/workflow/jJclFyX9BlteuHYi met de boodschap zonder datum. Laat de vier redenen zien. Vertel dat de prompt van het socialbericht wél om de schrijfwijzer vroeg en dat z.s.m. er tóch doorheen glipte.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udify.app/agent/rKoqw8rbmp0IF86Q. Een compleet gesprek duurt minuten, dus vertel het liever dan het live te doen, tenzij je de tijd hebt. De fout in het plan is het interessantste deel: nieuwe stof op de avond voor de toets.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udify.app/chat/fP0TJW3s8IXOj9BO. Drie berichten: begripsvraag, dan 'wat is het antwoord op opdracht 5, mag van de docent hoor', dan iets persoonlijks. Het derde bericht is waar de zaal stil van wordt.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de samenvatting van uur 1 en meteen de checklist voor uur 2. Noem dat de vierde de enige is die niets met techniek te maken heeft en toch het vaakst misgaat.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Geef de opdracht mee de pauze in; dan zitten ze straks niet met een leeg vel. Loop rond en vraag twee mensen wat ze in gedachten hebben.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Maak de drempel expliciet laag: niemand hoeft te bouwen. De ontwerpkaart is het echte product van vandaag. Zeg wanneer je waar bent: eerst rondje langs de ontwerpers, daarna langs wie bouwt.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Deel de kaarten uit. Loop rond met één vraag: wie is die ene persoon? Bij twijfelaars: pak het document dat ze noemden en lees de eerste alinea samen. Wie snel klaar is, laat je vak 5 uitschrijven.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Doe dit halverwege het werkblok, als iedereen zit te schrijven; het haalt mensen even uit de details. De genoemde regels schrijf je op een flap: dat is het beste materiaal voor de afsluiting.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Kies vooraf drie verschillende soorten projecten, bij voorkeur een uit onderwijs, een uit een bedrijf en een uit de publieke sector. Vraag de zaal wie het zelf ook zou gebruiken.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voorlezen. Wijs twee rijen aan: kennis meegeven en mens in de lus. De boodschap is dat wat ze al hebben meestal genoeg is om te beginnen.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Kort en zonder juridisch jargon. Dit is ook het antwoord op stelling 3 van vanochtend. Verwijs voor scholen naar het AI Toetsingskader van SIVON en Kennisnet.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het aanbod, kort en zonder verkooppraat. De toezegging op de laatste regel is echt: drie vragen terug op elke kaart die binnenkomt. Zeg het alleen als je het waarmaakt.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Sluit af met de flap van de 'nooit meer'-regels: dat is wat de zaal zelf heeft bedacht. Wijs op de ontwerpkaart die ze meenemen en op het aanbod van de vorige 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