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Twintig minuten, geen laptops nodig. Zeg vooraf: er komen drie momenten waarop ik iets aan jullie vraag.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Laat mensen echt de hand opsteken; het maakt de rest van de lezing een gesprek. Bij vraag 2 vaak stilte: benoem dat dat normaal is en dat het antwoord aan het eind komt.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Niet te lang bij de merken blijven hangen. De zin die telt is de onderste: het verschil zit in de instructie, niet in het model.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Zeg de eerste zin langzaam. Het voorbeeld onderaan is het moment waarop mensen het verschil met een chatbot voelen.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 belangrijkste dia. Vraag na de tweede kaart: wie heeft wel eens een antwoord gekregen dat er goed uitzag maar niet klopte? Bijna alle handen gaan omhoog.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Vraag welke van de drie in dit team het snelst nut heeft. Meestal de ouderbrief. Dat is ook de makkelijkste om mee te beginnen.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Dit is het hart van de lezing voor een team: niet de techniek maar de afspraak. Noteer de genoemde regels op een flap; die neemt het team mee.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Niet voorlezen. Wijs twee rijen aan: kennis meegeven en mens in de lus. Zeg erbij dat van alle vier een reeks handleidingen bestaat met dezelfde zes agents.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Dit is het antwoord op vraag 2 van de peiling aan het begin. Verwijs naar het AI Toetsingskader Funderend Onderwijs van SIVON en Kennisnet.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Twee zinnen per kant, geen juridische les. Als iemand doorvraagt: verwijs naar het toetsingskader en naar de functionaris gegevensbescherming van het bestuur.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Maak het klein. De grootste fout is een groot plan; de tweede is een app zonder eigenaar. Bied aan om de handleidingen en video's te sturen.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Sluit af met de vraag uit dia 7: welke regel nemen we mee? Noteer hem en stuur hem 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dia-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